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8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10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05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5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07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63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71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9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4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4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75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44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03712" y="2564904"/>
            <a:ext cx="54006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Los Contratos 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Trejo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6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UNIVERSIDAD\SECREATARIO ACADEMICO ESZI\Evidencias seg p\trabajos_segundo\contratos segundo parcial roman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2440"/>
            <a:ext cx="11963400" cy="620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67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</Words>
  <Application>Microsoft Office PowerPoint</Application>
  <PresentationFormat>Personalizado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2_Tema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AULA-MEGA</cp:lastModifiedBy>
  <cp:revision>4</cp:revision>
  <dcterms:created xsi:type="dcterms:W3CDTF">2016-02-12T19:59:08Z</dcterms:created>
  <dcterms:modified xsi:type="dcterms:W3CDTF">2016-09-06T16:55:32Z</dcterms:modified>
</cp:coreProperties>
</file>